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2" r:id="rId5"/>
    <p:sldId id="275" r:id="rId6"/>
    <p:sldId id="276" r:id="rId7"/>
    <p:sldId id="277" r:id="rId8"/>
    <p:sldId id="294" r:id="rId9"/>
    <p:sldId id="296" r:id="rId10"/>
    <p:sldId id="297" r:id="rId11"/>
    <p:sldId id="298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283" r:id="rId26"/>
    <p:sldId id="295" r:id="rId27"/>
    <p:sldId id="288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07-Nov-24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07-Nov-24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0101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2641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713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5736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1622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773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18174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8484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gemini-api/docs/ai-studio-quicksta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2" y="838985"/>
            <a:ext cx="5257793" cy="2057441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b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“Malware Detection Using a Chatbot”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2994" y="3429000"/>
            <a:ext cx="5910421" cy="2302561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Abhilash Chutia [CSM23010]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Bishal Sharma [CSM23024]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 -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Dhruba K Bhattacharyya,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 Professor, Department of CSE,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Tezpur University</a:t>
            </a:r>
            <a:b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958A95-CB9A-4E1D-AE4F-2034BEC4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790" y="1066800"/>
            <a:ext cx="47910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94" y="450728"/>
            <a:ext cx="5773783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Indian General Knowledge Bot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38413" y="2139634"/>
            <a:ext cx="6339188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libraries used here are: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Flask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Google Generative AI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is designed as a web application.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interact with the bot by typing into a text field.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Flask framework is used to handle user input and communication with the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API key is configured to access the large language model capabilities.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Gemini 1.5 flash model is used for response generation, fluency and factual accuracy.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 chat session is initialized to provide a history of previous questions with the bot.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489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2533" y="609600"/>
            <a:ext cx="5741636" cy="56083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Application: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Flask application is created to handle web requests and responses.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path is mapped to the index function which renders the interface Html template for the chatbot.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ask path is mapped to the ask function which handles user interactions.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allows user to ask questions related to India. The Gemini Ai model utilizes it knowledge and understanding to generate the most informative response.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user asks questions unrelated to the topic of India, the model kindly lets the user know of its limitations and redirect the user to questions related to India.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68297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280A1-ECF4-49A1-99A8-10F912E8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978" b="5019"/>
          <a:stretch/>
        </p:blipFill>
        <p:spPr bwMode="auto">
          <a:xfrm>
            <a:off x="1244881" y="1325880"/>
            <a:ext cx="9702237" cy="42062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259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31D23-80E6-4885-9DD6-D51A30A1B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561" b="5015"/>
          <a:stretch/>
        </p:blipFill>
        <p:spPr bwMode="auto">
          <a:xfrm>
            <a:off x="1266972" y="1325880"/>
            <a:ext cx="9658055" cy="420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855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2BF12-4001-42BA-8778-C25F41F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740" b="4796"/>
          <a:stretch/>
        </p:blipFill>
        <p:spPr bwMode="auto">
          <a:xfrm>
            <a:off x="1312092" y="1325880"/>
            <a:ext cx="9567816" cy="420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329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94" y="450728"/>
            <a:ext cx="5773783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Presentation on Malware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38413" y="2139634"/>
            <a:ext cx="6339188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Presentation on Malware consisted of the following topics: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is Malware?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Types of Malware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Viruses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Ransomware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Worms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Trojans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Spyware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Botnets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Signs of Malware infection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Steps to take on Malware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6914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94" y="450728"/>
            <a:ext cx="5773783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Sherlock – The Malware Detective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55132" y="2225359"/>
            <a:ext cx="7452236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libraries used here are: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Flash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Google generative AI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is designed as a web application.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interact with the bot by typing into a text field.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input is stored as history so that the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model can remember the context and generate appropriate responses.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Flask framework is used to handle user input and communication with the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API key is configured to access the large language model capabilities.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Gemini 1.5 flash model is used for response generation, fluency and factual accuracy.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chat session is initialized to provide a history of previous questions with the bot.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544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2533" y="609600"/>
            <a:ext cx="5741636" cy="56083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introduces itself as "Sherlock" and starts by asking questions about the user’s operating system and system setup.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Q&amp;A: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Sherlock poses a series of questions to understand user symptoms, system characteristics, and any recent abnormal behaviour.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 Analysis: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user responses, Sherlock provides insights on whether the system might be infected.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Continuity: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Sherlock retains the chat history for a seamless conversational experience, allowing it to remember previous responses and build on them.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"Malware Detection Using Chatbot" project provides an innovative, user-friendly way to assist individuals in identifying potential malware issues on their systems. This project demonstrates the potential of AI-driven tools to assist in cybersecurity awareness and initial malware assessment.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1115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CFF8-04A8-4C1D-B1ED-5A5B602BE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13137" y="657225"/>
            <a:ext cx="5165725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B46E45-A998-4A55-914B-5523679919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5837" y="3942080"/>
            <a:ext cx="5153025" cy="2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FDE06-8F41-4F71-8D3B-9FB5D6F61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8379" y="570230"/>
            <a:ext cx="509524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53729-C168-43EF-B4BA-0A8A68CFAF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36606" y="3750945"/>
            <a:ext cx="551878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Detailed Summary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B0C5D-7733-40CC-841F-4D4A9B6845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8512" y="1737677"/>
            <a:ext cx="5514975" cy="33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C8428-0A21-4A66-8CCF-EB5FDC417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6137" y="875347"/>
            <a:ext cx="5419725" cy="51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Research on Chatbots</a:t>
            </a:r>
          </a:p>
          <a:p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Presentation on Chatbots, Types, advantages etc.</a:t>
            </a:r>
          </a:p>
          <a:p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Implementation of a Chatbot</a:t>
            </a:r>
          </a:p>
          <a:p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Simple Chatbot is implemented using </a:t>
            </a:r>
            <a:r>
              <a:rPr lang="en-US" altLang="zh-CN" dirty="0" err="1"/>
              <a:t>Tensorflow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Bias Analysis</a:t>
            </a:r>
          </a:p>
          <a:p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Presentation on Biases in Chatbots</a:t>
            </a:r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India General Knowledge Bot</a:t>
            </a:r>
          </a:p>
          <a:p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Chatbot on Indian General Knowledge</a:t>
            </a:r>
          </a:p>
          <a:p>
            <a:pPr lvl="0"/>
            <a:r>
              <a:rPr lang="en-US" dirty="0"/>
              <a:t>Using Gemini API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Malware Detection Bot</a:t>
            </a:r>
          </a:p>
          <a:p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altLang="zh-CN" dirty="0"/>
              <a:t>Malware Detecting Chatbot using the Gemini API</a:t>
            </a:r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54400" y="1469068"/>
            <a:ext cx="7739769" cy="4748851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and Frameworks:</a:t>
            </a:r>
          </a:p>
          <a:p>
            <a:pPr marL="0" indent="0">
              <a:spcAft>
                <a:spcPts val="0"/>
              </a:spcAft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Toolkit (NLTK)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(Transformer Models)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(for model training) Flask (for handling the web-based chatbot)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and Models: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 1.5 (for the Indian General Knowledge Bot)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Generative AI</a:t>
            </a:r>
          </a:p>
          <a:p>
            <a:pPr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Sources: 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Studios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https://ai.google.dev/gemini-api/docs/ai-studio-quickstart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marL="457200" lvl="1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https://www.youtube.com/watch?v=hcaDOO1pMGE</a:t>
            </a:r>
          </a:p>
          <a:p>
            <a:pPr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931920"/>
            <a:ext cx="9823998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19"/>
            <a:ext cx="4959822" cy="2809013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"Malware Detection Using a Chatbot" project, undertaken by use, Abhilash Chutia and Bishal Sharma under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Dhruba Kr Bhattacharya, aims to develop a chatbot that identifies malware on a user’s system. This chatbot uses natural language processing to interact with users, helping detect suspicious behaviour that could indicate malware. Key stages of the project include: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Abhilash Chutia [CSM23010]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Bishal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Sharma [CSM23024]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157630"/>
            <a:ext cx="5117162" cy="1325563"/>
          </a:xfrm>
        </p:spPr>
        <p:txBody>
          <a:bodyPr/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2483193"/>
            <a:ext cx="5117162" cy="321717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this project is to achieve an intelligent working Chatbot with the capabilities to consult an user through a series of questions at the end of which the Bot will be able to correctly identify if the user machine is infected by a malware and the type of malware.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leveraging Natural Language processing, the bot is able to assist as a cybersecurity helper in identifying suspicious behaviour or indicator of compromise depending on the user inputs.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is a combination of chatbots, machine learning and cybersecurity.</a:t>
            </a:r>
            <a:b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Detailed Summary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Detection Chatbot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50728"/>
            <a:ext cx="4518122" cy="11918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Presentation on Chatbots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5999" y="2139634"/>
            <a:ext cx="4672693" cy="40782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This presentation covered the following topics: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1. What is a chatbot?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2. Types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Rule Based Chatbot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Open Ended Chatbots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3. Hardware/ Software Requirements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4. Python Libraries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Natural Language Toolkit [</a:t>
            </a:r>
            <a:r>
              <a:rPr lang="en-US" dirty="0" err="1">
                <a:solidFill>
                  <a:schemeClr val="tx1"/>
                </a:solidFill>
              </a:rPr>
              <a:t>ntlk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Transformers [Transformer Models]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Scikit-learn [Machine Learning Algorithms]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TensorFlow [Deep Learning Models]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Django [Web Interface]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5. Advantages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6. Use Cases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7. Challenges faced by Chatbots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50728"/>
            <a:ext cx="4518122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Basic Chatbot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5999" y="2139634"/>
            <a:ext cx="4672693" cy="40782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 basic chat bot has the following requirements to function: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1. A intents data file containing the interaction expected of the bot. This is in the form of a json file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2. Word Lemmatizer is used to reduce words to their base forms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3. Punctions are ignored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4. Words are extracted from the patterns and stored in a list called “Words”. Unique intent tags are stored in a list called “Classes”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5. The pickle library is used to save the vocabulary and classes for future use.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3863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2533" y="609600"/>
            <a:ext cx="5741636" cy="56083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TensorFlow’s Keras library is used to create a sequential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This model has two hidden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128 and 64 neurons respectively. These layers extract features from the given data and learn about the complex relationships between the words and intents.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Dropout layers prevent overfitting of the training data.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The Stochastic Gradient Descent [SGD] is used to train the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The model is saved as “chatbot_model.h5” to be used again.</a:t>
            </a:r>
          </a:p>
          <a:p>
            <a:pPr>
              <a:spcBef>
                <a:spcPts val="0"/>
              </a:spcBef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Random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Json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Pickle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Numpy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TensorFlow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Ntlk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6816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F35A56-1D75-415A-9A09-7BBD0204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5" y="233897"/>
            <a:ext cx="5486400" cy="2194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0231F2-406F-4FC5-9C91-84F89A85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606040"/>
            <a:ext cx="5317850" cy="16459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AF84FF-97E2-494E-A843-639AC9B0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02" y="4388485"/>
            <a:ext cx="500637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2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50728"/>
            <a:ext cx="4518122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Presentation on Bias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200" y="2139634"/>
            <a:ext cx="5259977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included the following topics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are Biases?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Types of Biases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Data Collection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Data Representation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Historical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Selection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User Interaction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Algorithmic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Presentation and Ranking Biases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Gender Bias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Impact of Biases on Chatbot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Strategies for mitigating Biases in Chatbots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70313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92</TotalTime>
  <Words>1382</Words>
  <Application>Microsoft Office PowerPoint</Application>
  <PresentationFormat>Widescreen</PresentationFormat>
  <Paragraphs>262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Custom​​</vt:lpstr>
      <vt:lpstr>Minor Project Progress Report  “Malware Detection Using a Chatbot”</vt:lpstr>
      <vt:lpstr>Agenda</vt:lpstr>
      <vt:lpstr>Project Overview</vt:lpstr>
      <vt:lpstr>Detailed Summary</vt:lpstr>
      <vt:lpstr>1. Presentation on Chatbots</vt:lpstr>
      <vt:lpstr>2. Basic Chatbot</vt:lpstr>
      <vt:lpstr>PowerPoint Presentation</vt:lpstr>
      <vt:lpstr>PowerPoint Presentation</vt:lpstr>
      <vt:lpstr>3. Presentation on Bias</vt:lpstr>
      <vt:lpstr>4. Indian General Knowledge Bot</vt:lpstr>
      <vt:lpstr>PowerPoint Presentation</vt:lpstr>
      <vt:lpstr>PowerPoint Presentation</vt:lpstr>
      <vt:lpstr>PowerPoint Presentation</vt:lpstr>
      <vt:lpstr>PowerPoint Presentation</vt:lpstr>
      <vt:lpstr>5. Presentation on Malware</vt:lpstr>
      <vt:lpstr>6. Sherlock – The Malware Detective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References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Abhilash Chutia</dc:creator>
  <cp:lastModifiedBy>Abhilash Chutia</cp:lastModifiedBy>
  <cp:revision>40</cp:revision>
  <dcterms:created xsi:type="dcterms:W3CDTF">2024-11-06T17:17:10Z</dcterms:created>
  <dcterms:modified xsi:type="dcterms:W3CDTF">2024-11-07T10:05:54Z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